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66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8ABF-7436-4B99-BF37-9F706F842E67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18536-24FA-4655-8408-22E01BFE2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1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8ABF-7436-4B99-BF37-9F706F842E67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18536-24FA-4655-8408-22E01BFE2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48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8ABF-7436-4B99-BF37-9F706F842E67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18536-24FA-4655-8408-22E01BFE2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1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8ABF-7436-4B99-BF37-9F706F842E67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18536-24FA-4655-8408-22E01BFE2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9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8ABF-7436-4B99-BF37-9F706F842E67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18536-24FA-4655-8408-22E01BFE2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71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8ABF-7436-4B99-BF37-9F706F842E67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18536-24FA-4655-8408-22E01BFE2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8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8ABF-7436-4B99-BF37-9F706F842E67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18536-24FA-4655-8408-22E01BFE2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07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8ABF-7436-4B99-BF37-9F706F842E67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18536-24FA-4655-8408-22E01BFE2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6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8ABF-7436-4B99-BF37-9F706F842E67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18536-24FA-4655-8408-22E01BFE2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7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8ABF-7436-4B99-BF37-9F706F842E67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18536-24FA-4655-8408-22E01BFE2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2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18ABF-7436-4B99-BF37-9F706F842E67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18536-24FA-4655-8408-22E01BFE2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40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18ABF-7436-4B99-BF37-9F706F842E67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18536-24FA-4655-8408-22E01BFE2E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8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article.io/hardware/expansion/beyond-prototypin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DF241-8674-6F9D-1436-DA9410A14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849879-E4E1-6AD6-60F6-94192BD546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48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AEA3-2CB9-4734-4AC3-31E72925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Feather Surface Mount Device SMD</a:t>
            </a:r>
          </a:p>
        </p:txBody>
      </p:sp>
      <p:pic>
        <p:nvPicPr>
          <p:cNvPr id="15" name="Content Placeholder 14" descr="Graphical user interface&#10;&#10;Description automatically generated">
            <a:extLst>
              <a:ext uri="{FF2B5EF4-FFF2-40B4-BE49-F238E27FC236}">
                <a16:creationId xmlns:a16="http://schemas.microsoft.com/office/drawing/2014/main" id="{22CF9589-12EE-ECA6-2251-636BF1F0A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03" y="1808372"/>
            <a:ext cx="4763594" cy="4763594"/>
          </a:xfrm>
        </p:spPr>
      </p:pic>
    </p:spTree>
    <p:extLst>
      <p:ext uri="{BB962C8B-B14F-4D97-AF65-F5344CB8AC3E}">
        <p14:creationId xmlns:p14="http://schemas.microsoft.com/office/powerpoint/2010/main" val="829632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AEA3-2CB9-4734-4AC3-31E72925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Feather Surface Mount Device SMD</a:t>
            </a:r>
          </a:p>
        </p:txBody>
      </p:sp>
      <p:pic>
        <p:nvPicPr>
          <p:cNvPr id="6" name="Content Placeholder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7B3A85F-B8D6-22C3-74C7-838E53B5D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646305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AEA3-2CB9-4734-4AC3-31E72925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Feather Surface Mount Device SMD</a:t>
            </a:r>
          </a:p>
        </p:txBody>
      </p:sp>
      <p:pic>
        <p:nvPicPr>
          <p:cNvPr id="10" name="Content Placeholder 9" descr="A picture containing calendar&#10;&#10;Description automatically generated">
            <a:extLst>
              <a:ext uri="{FF2B5EF4-FFF2-40B4-BE49-F238E27FC236}">
                <a16:creationId xmlns:a16="http://schemas.microsoft.com/office/drawing/2014/main" id="{914CB7F2-F951-4082-E536-8737E4AA1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313345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0B695-774F-2061-A753-25020C4D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D259-C6CF-E213-5390-1F456C58C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https://docs.particle.io/hardware/expansion/beyond-prototyping/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811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9363-B43B-B76A-E660-BE344637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with Solid Wires</a:t>
            </a:r>
          </a:p>
        </p:txBody>
      </p:sp>
      <p:pic>
        <p:nvPicPr>
          <p:cNvPr id="9" name="Content Placeholder 8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06153EFA-70A5-71AB-9275-504BB3309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475855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F6139-694E-193E-DB30-4A4481DD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Perma-Proto Board</a:t>
            </a:r>
          </a:p>
        </p:txBody>
      </p:sp>
      <p:pic>
        <p:nvPicPr>
          <p:cNvPr id="9" name="Content Placeholder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777210D-6541-E083-5281-D68678B5F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410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F6139-694E-193E-DB30-4A4481DD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Perma-Proto Board</a:t>
            </a:r>
          </a:p>
        </p:txBody>
      </p:sp>
      <p:pic>
        <p:nvPicPr>
          <p:cNvPr id="5" name="Content Placeholder 4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CD1C31B1-F2C9-E07C-1E48-BBE674BDB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4140876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F6139-694E-193E-DB30-4A4481DDA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Perma-Proto Board</a:t>
            </a:r>
          </a:p>
        </p:txBody>
      </p:sp>
      <p:pic>
        <p:nvPicPr>
          <p:cNvPr id="7" name="Content Placeholder 6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D5B889DA-6861-958E-93DC-4B26796EC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136210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579AE-E089-C24E-D197-EB7ACF87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Feather Perma-Proto Board</a:t>
            </a:r>
          </a:p>
        </p:txBody>
      </p:sp>
      <p:pic>
        <p:nvPicPr>
          <p:cNvPr id="9" name="Content Placeholder 8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E84350B5-406D-DEAE-02FC-978FE13F9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100" y="1825625"/>
            <a:ext cx="5797799" cy="4351338"/>
          </a:xfrm>
        </p:spPr>
      </p:pic>
    </p:spTree>
    <p:extLst>
      <p:ext uri="{BB962C8B-B14F-4D97-AF65-F5344CB8AC3E}">
        <p14:creationId xmlns:p14="http://schemas.microsoft.com/office/powerpoint/2010/main" val="3139023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579AE-E089-C24E-D197-EB7ACF87A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Feather Perma-Proto Board</a:t>
            </a:r>
          </a:p>
        </p:txBody>
      </p:sp>
      <p:pic>
        <p:nvPicPr>
          <p:cNvPr id="5" name="Content Placeholder 4" descr="A picture containing text, floor, electronics&#10;&#10;Description automatically generated">
            <a:extLst>
              <a:ext uri="{FF2B5EF4-FFF2-40B4-BE49-F238E27FC236}">
                <a16:creationId xmlns:a16="http://schemas.microsoft.com/office/drawing/2014/main" id="{101434AB-B526-3DFF-BF3F-0A0771B62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4120466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AEA3-2CB9-4734-4AC3-31E72925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Feather Plated Through Hole PCB</a:t>
            </a:r>
          </a:p>
        </p:txBody>
      </p:sp>
      <p:pic>
        <p:nvPicPr>
          <p:cNvPr id="5" name="Content Placeholder 4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024CF46D-1C68-E45E-67DD-0FCF0CEDE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35953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AEA3-2CB9-4734-4AC3-31E72925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Feather Plated Through Hole PCB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A0FF7F8D-B1B6-947F-803B-F64D7CACE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26800" y="2934580"/>
            <a:ext cx="5175563" cy="2411913"/>
          </a:xfrm>
        </p:spPr>
      </p:pic>
      <p:pic>
        <p:nvPicPr>
          <p:cNvPr id="9" name="Picture 8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7C097F50-5085-E1B1-D754-6CC10024AC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6" t="18354" r="8930" b="17074"/>
          <a:stretch/>
        </p:blipFill>
        <p:spPr>
          <a:xfrm rot="5400000">
            <a:off x="1640779" y="2813931"/>
            <a:ext cx="5210313" cy="2687961"/>
          </a:xfrm>
          <a:prstGeom prst="rect">
            <a:avLst/>
          </a:prstGeom>
        </p:spPr>
      </p:pic>
      <p:pic>
        <p:nvPicPr>
          <p:cNvPr id="11" name="Picture 10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EB2ED493-95F4-75F3-AA81-AFD4E3B217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6" t="25872" r="8490" b="19222"/>
          <a:stretch/>
        </p:blipFill>
        <p:spPr>
          <a:xfrm rot="5400000">
            <a:off x="4823102" y="3036070"/>
            <a:ext cx="5055077" cy="232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01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</TotalTime>
  <Words>56</Words>
  <Application>Microsoft Office PowerPoint</Application>
  <PresentationFormat>On-screen Show (4:3)</PresentationFormat>
  <Paragraphs>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Breadboard with Solid Wires</vt:lpstr>
      <vt:lpstr>Perma-Proto Board</vt:lpstr>
      <vt:lpstr>Perma-Proto Board</vt:lpstr>
      <vt:lpstr>Perma-Proto Board</vt:lpstr>
      <vt:lpstr>Feather Perma-Proto Board</vt:lpstr>
      <vt:lpstr>Feather Perma-Proto Board</vt:lpstr>
      <vt:lpstr>Feather Plated Through Hole PCB</vt:lpstr>
      <vt:lpstr>Feather Plated Through Hole PCB</vt:lpstr>
      <vt:lpstr>Feather Surface Mount Device SMD</vt:lpstr>
      <vt:lpstr>Feather Surface Mount Device SMD</vt:lpstr>
      <vt:lpstr>Feather Surface Mount Device SMD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P</dc:creator>
  <cp:lastModifiedBy>R P</cp:lastModifiedBy>
  <cp:revision>4</cp:revision>
  <dcterms:created xsi:type="dcterms:W3CDTF">2022-11-30T18:57:51Z</dcterms:created>
  <dcterms:modified xsi:type="dcterms:W3CDTF">2022-11-30T21:14:11Z</dcterms:modified>
</cp:coreProperties>
</file>